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empo.com/tecnosfera/novedades-tecnologia/como-funcionan-los-algoritmos-en-internet-60116" TargetMode="External"/><Relationship Id="rId2" Type="http://schemas.openxmlformats.org/officeDocument/2006/relationships/hyperlink" Target="https://www.youtube.com/watch?time_continue=2&amp;v=Rs6oSL4qYz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republica.co/asuntos-legales/actualidad/el-no-ha-sido-la-campana-mas-barata-y-mas-efectiva-de-la-historia-24278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8284" y="2839109"/>
            <a:ext cx="8825658" cy="1481070"/>
          </a:xfrm>
        </p:spPr>
        <p:txBody>
          <a:bodyPr/>
          <a:lstStyle/>
          <a:p>
            <a:r>
              <a:rPr lang="es-CO" dirty="0" err="1" smtClean="0"/>
              <a:t>Aldous</a:t>
            </a:r>
            <a:r>
              <a:rPr lang="es-CO" dirty="0" smtClean="0"/>
              <a:t> </a:t>
            </a:r>
            <a:r>
              <a:rPr lang="es-CO" dirty="0" err="1" smtClean="0"/>
              <a:t>Huxley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8437" y="3579644"/>
            <a:ext cx="8825658" cy="861420"/>
          </a:xfrm>
        </p:spPr>
        <p:txBody>
          <a:bodyPr/>
          <a:lstStyle/>
          <a:p>
            <a:r>
              <a:rPr lang="es-CO" dirty="0"/>
              <a:t>(1894-1963)</a:t>
            </a:r>
          </a:p>
        </p:txBody>
      </p:sp>
    </p:spTree>
    <p:extLst>
      <p:ext uri="{BB962C8B-B14F-4D97-AF65-F5344CB8AC3E}">
        <p14:creationId xmlns:p14="http://schemas.microsoft.com/office/powerpoint/2010/main" val="30818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DIFICULTADES DE LA SOCIEDAD ACTUAL</a:t>
            </a:r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2116701" y="2175220"/>
            <a:ext cx="7236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 TOTALITARIO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5035639" y="3098550"/>
            <a:ext cx="1352282" cy="1087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4018208" y="4185634"/>
            <a:ext cx="381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FACTORES DESENCADENANTES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2534992" y="4950212"/>
            <a:ext cx="2965880" cy="566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>
            <a:off x="5865440" y="4950211"/>
            <a:ext cx="2965880" cy="566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/>
          <p:cNvSpPr/>
          <p:nvPr/>
        </p:nvSpPr>
        <p:spPr>
          <a:xfrm>
            <a:off x="5500872" y="5072663"/>
            <a:ext cx="37465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linkClick r:id="rId2" action="ppaction://hlinksldjump"/>
              </a:rPr>
              <a:t>SOBREORGANIZACIÓN</a:t>
            </a:r>
            <a:endParaRPr lang="es-E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144666" y="5103894"/>
            <a:ext cx="37465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SOBREPOBLACIÓN</a:t>
            </a:r>
            <a:endParaRPr lang="es-E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5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SOBREORGANIZACIÓN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169231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Nace de la idea de poder controlar a los elementos inferiores de la cadena de producción. </a:t>
            </a:r>
          </a:p>
          <a:p>
            <a:endParaRPr lang="es-CO" dirty="0"/>
          </a:p>
          <a:p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Hace uso de la tecnología para conseguir ese objetivo.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006" y="2511379"/>
            <a:ext cx="3365343" cy="199489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000" y="5143635"/>
            <a:ext cx="2374610" cy="148831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2288" y="5221545"/>
            <a:ext cx="1365160" cy="136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 TOTALITARIO</a:t>
            </a:r>
            <a:b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Basado en el sometimiento </a:t>
            </a:r>
            <a:r>
              <a:rPr lang="es-CO" dirty="0" smtClean="0">
                <a:hlinkClick r:id="rId2"/>
              </a:rPr>
              <a:t>voluntario de sus </a:t>
            </a:r>
            <a:r>
              <a:rPr lang="es-CO" dirty="0" smtClean="0">
                <a:hlinkClick r:id="rId2"/>
              </a:rPr>
              <a:t>súbditos</a:t>
            </a:r>
            <a:r>
              <a:rPr lang="es-CO" dirty="0" smtClean="0">
                <a:hlinkClick r:id="rId2"/>
              </a:rPr>
              <a:t>. </a:t>
            </a:r>
          </a:p>
          <a:p>
            <a:endParaRPr lang="es-CO" dirty="0">
              <a:hlinkClick r:id="rId2"/>
            </a:endParaRPr>
          </a:p>
          <a:p>
            <a:endParaRPr lang="es-CO" dirty="0" smtClean="0">
              <a:hlinkClick r:id="rId2"/>
            </a:endParaRPr>
          </a:p>
          <a:p>
            <a:endParaRPr lang="es-CO" dirty="0" smtClean="0">
              <a:hlinkClick r:id="rId2"/>
            </a:endParaRPr>
          </a:p>
          <a:p>
            <a:r>
              <a:rPr lang="es-CO" dirty="0" smtClean="0">
                <a:hlinkClick r:id="rId3"/>
              </a:rPr>
              <a:t>Modificación de la conducta y la personalidad.</a:t>
            </a:r>
            <a:r>
              <a:rPr lang="es-CO" dirty="0" smtClean="0">
                <a:hlinkClick r:id="rId3"/>
              </a:rPr>
              <a:t> </a:t>
            </a:r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0474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 TOTALITARIO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Afectación de la democracia a partir del la influencia en el uso racional del voto del elector. </a:t>
            </a:r>
          </a:p>
          <a:p>
            <a:endParaRPr lang="es-CO" dirty="0"/>
          </a:p>
          <a:p>
            <a:r>
              <a:rPr lang="es-CO" dirty="0" smtClean="0"/>
              <a:t>Con el tiempo, ese esquema se vuelve una fuerza inconsciente. </a:t>
            </a:r>
          </a:p>
          <a:p>
            <a:endParaRPr lang="es-CO" dirty="0"/>
          </a:p>
          <a:p>
            <a:r>
              <a:rPr lang="es-CO" dirty="0" smtClean="0"/>
              <a:t>Niños alienados = Futuros adultos manipulables. </a:t>
            </a:r>
          </a:p>
          <a:p>
            <a:endParaRPr lang="es-CO" dirty="0"/>
          </a:p>
          <a:p>
            <a:r>
              <a:rPr lang="es-CO" dirty="0" smtClean="0"/>
              <a:t>En el contexto político: futuros compradores de ideologías.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66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SISTEMA TOTALITARIO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¿ A qué se debe que el hombre quiera llegar a tener ese sistema totalitario? </a:t>
            </a:r>
          </a:p>
          <a:p>
            <a:endParaRPr lang="es-CO" dirty="0"/>
          </a:p>
          <a:p>
            <a:pPr marL="0" indent="0">
              <a:buNone/>
            </a:pPr>
            <a:r>
              <a:rPr lang="es-CO" dirty="0" smtClean="0"/>
              <a:t>Respuesta: “pasión por el poder”.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Genera un uso inadecuado de los </a:t>
            </a:r>
            <a:r>
              <a:rPr lang="es-CO" dirty="0" err="1" smtClean="0"/>
              <a:t>mass</a:t>
            </a:r>
            <a:r>
              <a:rPr lang="es-CO" dirty="0" smtClean="0"/>
              <a:t> media = </a:t>
            </a:r>
            <a:r>
              <a:rPr lang="es-CO" dirty="0" smtClean="0">
                <a:hlinkClick r:id="rId2"/>
              </a:rPr>
              <a:t>imposición del poder a las masas. 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151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 Es necesaria la libertad para una sociedad productiva?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r>
              <a:rPr lang="es-CO" sz="5400" dirty="0" smtClean="0"/>
              <a:t>Sin LIBERTAD no hay CREATIVIDAD.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2386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dirty="0" smtClean="0"/>
              <a:t>¿ CUÁLES DEBERÍAN SER LOS VALORES INDIVIDUALES DEL HOMBRE? 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4000" dirty="0" smtClean="0"/>
              <a:t>EDUCACIÓN CRÍTICA.  (Descentralización del discurso)</a:t>
            </a:r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3000</TotalTime>
  <Words>188</Words>
  <Application>Microsoft Office PowerPoint</Application>
  <PresentationFormat>Panorámica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Aldous Huxley </vt:lpstr>
      <vt:lpstr>DIFICULTADES DE LA SOCIEDAD ACTUAL</vt:lpstr>
      <vt:lpstr>SOBREORGANIZACIÓN</vt:lpstr>
      <vt:lpstr>SISTEMA TOTALITARIO </vt:lpstr>
      <vt:lpstr>SISTEMA TOTALITARIO</vt:lpstr>
      <vt:lpstr>SISTEMA TOTALITARIO</vt:lpstr>
      <vt:lpstr>¿ Es necesaria la libertad para una sociedad productiva? </vt:lpstr>
      <vt:lpstr>¿ CUÁLES DEBERÍAN SER LOS VALORES INDIVIDUALES DEL HOMBRE?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Aldous Huxley</dc:title>
  <dc:creator>Frank Humberto Julio</dc:creator>
  <cp:lastModifiedBy>Frank Humberto Julio</cp:lastModifiedBy>
  <cp:revision>10</cp:revision>
  <dcterms:created xsi:type="dcterms:W3CDTF">2017-11-22T15:09:14Z</dcterms:created>
  <dcterms:modified xsi:type="dcterms:W3CDTF">2017-11-27T10:14:30Z</dcterms:modified>
</cp:coreProperties>
</file>